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1" r:id="rId4"/>
    <p:sldId id="262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3174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686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066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3571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99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454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2858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698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39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8208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3795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5F237-5AEA-4BE6-887B-D80357C546AF}" type="datetimeFigureOut">
              <a:rPr lang="en-GB" smtClean="0"/>
              <a:t>17/11/2018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6693B-2E09-45B2-B423-1612B46F907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88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43" y="-4820"/>
            <a:ext cx="10919846" cy="686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22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9" y="11600"/>
            <a:ext cx="10893720" cy="68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07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93" y="14884"/>
            <a:ext cx="10888495" cy="68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25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593" y="14884"/>
            <a:ext cx="10888495" cy="68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43" y="21450"/>
            <a:ext cx="10878045" cy="683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679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018" y="-1978"/>
            <a:ext cx="10915324" cy="685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51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Davis</dc:creator>
  <cp:lastModifiedBy>Matthew Davis</cp:lastModifiedBy>
  <cp:revision>2</cp:revision>
  <dcterms:created xsi:type="dcterms:W3CDTF">2018-11-17T16:50:40Z</dcterms:created>
  <dcterms:modified xsi:type="dcterms:W3CDTF">2018-11-17T16:56:22Z</dcterms:modified>
</cp:coreProperties>
</file>

<file path=docProps/thumbnail.jpeg>
</file>